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5" r:id="rId2"/>
    <p:sldId id="257" r:id="rId3"/>
    <p:sldId id="259" r:id="rId4"/>
    <p:sldId id="258" r:id="rId5"/>
    <p:sldId id="264" r:id="rId6"/>
    <p:sldId id="260" r:id="rId7"/>
    <p:sldId id="261" r:id="rId8"/>
    <p:sldId id="262" r:id="rId9"/>
    <p:sldId id="263" r:id="rId10"/>
    <p:sldId id="266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90" y="-30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E8C22E-E9F3-44AF-A565-BB66A34764CF}" type="datetimeFigureOut">
              <a:rPr lang="en-US" smtClean="0"/>
              <a:t>5/30/2013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59DDE-02BB-4D80-8EAC-47D49D4360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48005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E8C22E-E9F3-44AF-A565-BB66A34764CF}" type="datetimeFigureOut">
              <a:rPr lang="en-US" smtClean="0"/>
              <a:t>5/30/2013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59DDE-02BB-4D80-8EAC-47D49D4360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31776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E8C22E-E9F3-44AF-A565-BB66A34764CF}" type="datetimeFigureOut">
              <a:rPr lang="en-US" smtClean="0"/>
              <a:t>5/30/2013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59DDE-02BB-4D80-8EAC-47D49D4360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50017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E8C22E-E9F3-44AF-A565-BB66A34764CF}" type="datetimeFigureOut">
              <a:rPr lang="en-US" smtClean="0"/>
              <a:t>5/30/2013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59DDE-02BB-4D80-8EAC-47D49D4360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48873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E8C22E-E9F3-44AF-A565-BB66A34764CF}" type="datetimeFigureOut">
              <a:rPr lang="en-US" smtClean="0"/>
              <a:t>5/30/2013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59DDE-02BB-4D80-8EAC-47D49D4360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5722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E8C22E-E9F3-44AF-A565-BB66A34764CF}" type="datetimeFigureOut">
              <a:rPr lang="en-US" smtClean="0"/>
              <a:t>5/30/2013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59DDE-02BB-4D80-8EAC-47D49D4360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70727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E8C22E-E9F3-44AF-A565-BB66A34764CF}" type="datetimeFigureOut">
              <a:rPr lang="en-US" smtClean="0"/>
              <a:t>5/30/2013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59DDE-02BB-4D80-8EAC-47D49D4360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32665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E8C22E-E9F3-44AF-A565-BB66A34764CF}" type="datetimeFigureOut">
              <a:rPr lang="en-US" smtClean="0"/>
              <a:t>5/30/2013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59DDE-02BB-4D80-8EAC-47D49D4360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87837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E8C22E-E9F3-44AF-A565-BB66A34764CF}" type="datetimeFigureOut">
              <a:rPr lang="en-US" smtClean="0"/>
              <a:t>5/30/2013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59DDE-02BB-4D80-8EAC-47D49D4360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00017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E8C22E-E9F3-44AF-A565-BB66A34764CF}" type="datetimeFigureOut">
              <a:rPr lang="en-US" smtClean="0"/>
              <a:t>5/30/2013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59DDE-02BB-4D80-8EAC-47D49D4360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67055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E8C22E-E9F3-44AF-A565-BB66A34764CF}" type="datetimeFigureOut">
              <a:rPr lang="en-US" smtClean="0"/>
              <a:t>5/30/2013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59DDE-02BB-4D80-8EAC-47D49D4360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36415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E8C22E-E9F3-44AF-A565-BB66A34764CF}" type="datetimeFigureOut">
              <a:rPr lang="en-US" smtClean="0"/>
              <a:t>5/30/2013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F59DDE-02BB-4D80-8EAC-47D49D4360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80141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2863" y="1085850"/>
            <a:ext cx="6516687" cy="4689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612046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788" y="157163"/>
            <a:ext cx="7462837" cy="6546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896905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788" y="157163"/>
            <a:ext cx="7462837" cy="6546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692008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788" y="157163"/>
            <a:ext cx="7462837" cy="6546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004588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788" y="157163"/>
            <a:ext cx="7462837" cy="6546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826428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066800"/>
            <a:ext cx="6091237" cy="5634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After Week 23….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81882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788" y="157163"/>
            <a:ext cx="7462837" cy="6546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43939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788" y="157163"/>
            <a:ext cx="7462837" cy="6546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963795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788" y="157163"/>
            <a:ext cx="7462837" cy="6546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824774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788" y="157163"/>
            <a:ext cx="7462837" cy="6546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667953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55</TotalTime>
  <Words>4</Words>
  <Application>Microsoft Office PowerPoint</Application>
  <PresentationFormat>On-screen Show (4:3)</PresentationFormat>
  <Paragraphs>1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After Week 23….</vt:lpstr>
      <vt:lpstr>PowerPoint Presentation</vt:lpstr>
      <vt:lpstr>PowerPoint Presentation</vt:lpstr>
      <vt:lpstr>PowerPoint Presentation</vt:lpstr>
      <vt:lpstr>PowerPoint Presentation</vt:lpstr>
    </vt:vector>
  </TitlesOfParts>
  <Company>University of Notre Dame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Omar Lizardo</dc:creator>
  <cp:lastModifiedBy>Omar Lizardo</cp:lastModifiedBy>
  <cp:revision>5</cp:revision>
  <dcterms:created xsi:type="dcterms:W3CDTF">2013-05-29T16:21:23Z</dcterms:created>
  <dcterms:modified xsi:type="dcterms:W3CDTF">2013-05-30T15:07:53Z</dcterms:modified>
</cp:coreProperties>
</file>